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  <p:sldMasterId id="2147483694" r:id="rId2"/>
  </p:sldMasterIdLst>
  <p:sldIdLst>
    <p:sldId id="267" r:id="rId3"/>
    <p:sldId id="5664" r:id="rId4"/>
    <p:sldId id="268" r:id="rId5"/>
    <p:sldId id="269" r:id="rId6"/>
    <p:sldId id="56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208"/>
  </p:normalViewPr>
  <p:slideViewPr>
    <p:cSldViewPr snapToGrid="0" snapToObjects="1">
      <p:cViewPr varScale="1">
        <p:scale>
          <a:sx n="121" d="100"/>
          <a:sy n="121" d="100"/>
        </p:scale>
        <p:origin x="25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12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pic>
        <p:nvPicPr>
          <p:cNvPr id="7" name="Picture" descr="IBM 8-bar logo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91750" y="6257437"/>
            <a:ext cx="695452" cy="27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262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280416" y="1621536"/>
            <a:ext cx="5522976" cy="437286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6388608" y="1658112"/>
            <a:ext cx="5498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255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0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388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9436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5944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8441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57261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6388608" y="268224"/>
            <a:ext cx="2450592" cy="5726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9436608" y="268224"/>
            <a:ext cx="2450592" cy="5726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738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8" y="268224"/>
            <a:ext cx="5522885" cy="5726176"/>
          </a:xfr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ol gray 10 rectangle">
            <a:extLst>
              <a:ext uri="{FF2B5EF4-FFF2-40B4-BE49-F238E27FC236}">
                <a16:creationId xmlns:a16="http://schemas.microsoft.com/office/drawing/2014/main" id="{838ABCAC-D266-7244-9068-DAD3FE4E7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3F3F3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600" b="0" i="0" dirty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6388608" y="268224"/>
            <a:ext cx="5498592" cy="5726176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1667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57261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0763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57261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8794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1828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/>
          </p:nvPr>
        </p:nvSpPr>
        <p:spPr>
          <a:xfrm>
            <a:off x="6096000" y="0"/>
            <a:ext cx="3048000" cy="342900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/>
          </p:nvPr>
        </p:nvSpPr>
        <p:spPr>
          <a:xfrm>
            <a:off x="9144000" y="0"/>
            <a:ext cx="3048000" cy="342900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>
          <a:xfrm>
            <a:off x="6096000" y="3426885"/>
            <a:ext cx="6096000" cy="3431116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9291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6096000" cy="3429001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/>
          </p:nvPr>
        </p:nvSpPr>
        <p:spPr>
          <a:xfrm>
            <a:off x="6096000" y="0"/>
            <a:ext cx="3048000" cy="342900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/>
          </p:nvPr>
        </p:nvSpPr>
        <p:spPr>
          <a:xfrm>
            <a:off x="9144000" y="0"/>
            <a:ext cx="3048000" cy="342900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/>
          </p:nvPr>
        </p:nvSpPr>
        <p:spPr>
          <a:xfrm>
            <a:off x="0" y="3426885"/>
            <a:ext cx="6096000" cy="3431116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/>
          </p:nvPr>
        </p:nvSpPr>
        <p:spPr>
          <a:xfrm>
            <a:off x="6096000" y="3426885"/>
            <a:ext cx="6096000" cy="3431116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635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3662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3425951"/>
          </a:xfrm>
          <a:noFill/>
        </p:spPr>
        <p:txBody>
          <a:bodyPr lIns="182880" tIns="164592" rIns="228600" bIns="228600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20"/>
          </p:nvPr>
        </p:nvSpPr>
        <p:spPr>
          <a:xfrm>
            <a:off x="0" y="3426885"/>
            <a:ext cx="3048000" cy="3431116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9"/>
          </p:nvPr>
        </p:nvSpPr>
        <p:spPr>
          <a:xfrm>
            <a:off x="3048001" y="3426885"/>
            <a:ext cx="3048000" cy="3431116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7"/>
          </p:nvPr>
        </p:nvSpPr>
        <p:spPr>
          <a:xfrm>
            <a:off x="6096000" y="3426883"/>
            <a:ext cx="3048000" cy="343111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4"/>
          <p:cNvSpPr>
            <a:spLocks noGrp="1"/>
          </p:cNvSpPr>
          <p:nvPr>
            <p:ph sz="quarter" idx="18"/>
          </p:nvPr>
        </p:nvSpPr>
        <p:spPr>
          <a:xfrm>
            <a:off x="9144000" y="3426883"/>
            <a:ext cx="3048000" cy="3431117"/>
          </a:xfrm>
          <a:solidFill>
            <a:srgbClr val="6EA6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3577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01800"/>
          </a:xfrm>
          <a:solidFill>
            <a:schemeClr val="tx1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/>
          </p:nvPr>
        </p:nvSpPr>
        <p:spPr>
          <a:xfrm>
            <a:off x="0" y="1701800"/>
            <a:ext cx="12192000" cy="51562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9209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64096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3" y="3429000"/>
            <a:ext cx="3048004" cy="3429000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333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333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333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333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" hidden="1">
            <a:extLst>
              <a:ext uri="{FF2B5EF4-FFF2-40B4-BE49-F238E27FC236}">
                <a16:creationId xmlns:a16="http://schemas.microsoft.com/office/drawing/2014/main" id="{0C4F1C52-4E00-9B42-8B21-690C46B2CC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4889" y="268818"/>
            <a:ext cx="5524500" cy="57255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428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0" y="0"/>
            <a:ext cx="3048000" cy="6864096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/>
          </p:nvPr>
        </p:nvSpPr>
        <p:spPr>
          <a:xfrm>
            <a:off x="3048000" y="0"/>
            <a:ext cx="3048000" cy="6864096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/>
          </p:nvPr>
        </p:nvSpPr>
        <p:spPr>
          <a:xfrm>
            <a:off x="6096000" y="0"/>
            <a:ext cx="3048000" cy="6864096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6864096"/>
          </a:xfrm>
          <a:solidFill>
            <a:srgbClr val="6EA6FF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842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3352800" y="1658112"/>
            <a:ext cx="8534400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867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6732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3340608" y="1681611"/>
            <a:ext cx="2450592" cy="4312788"/>
          </a:xfrm>
        </p:spPr>
        <p:txBody>
          <a:bodyPr/>
          <a:lstStyle>
            <a:lvl1pPr>
              <a:spcBef>
                <a:spcPts val="400"/>
              </a:spcBef>
              <a:defRPr sz="1333"/>
            </a:lvl1pPr>
            <a:lvl2pPr>
              <a:spcBef>
                <a:spcPts val="400"/>
              </a:spcBef>
              <a:defRPr sz="1333"/>
            </a:lvl2pPr>
            <a:lvl3pPr>
              <a:spcBef>
                <a:spcPts val="400"/>
              </a:spcBef>
              <a:defRPr sz="1333"/>
            </a:lvl3pPr>
            <a:lvl4pPr>
              <a:spcBef>
                <a:spcPts val="400"/>
              </a:spcBef>
              <a:defRPr sz="1333"/>
            </a:lvl4pPr>
            <a:lvl5pPr>
              <a:spcBef>
                <a:spcPts val="400"/>
              </a:spcBef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806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 2"/>
          <p:cNvSpPr>
            <a:spLocks noGrp="1"/>
          </p:cNvSpPr>
          <p:nvPr>
            <p:ph type="body" sz="quarter" idx="13"/>
          </p:nvPr>
        </p:nvSpPr>
        <p:spPr>
          <a:xfrm>
            <a:off x="3340608" y="1681611"/>
            <a:ext cx="2450592" cy="4312788"/>
          </a:xfrm>
        </p:spPr>
        <p:txBody>
          <a:bodyPr/>
          <a:lstStyle>
            <a:lvl1pPr>
              <a:spcBef>
                <a:spcPts val="400"/>
              </a:spcBef>
              <a:defRPr sz="1333"/>
            </a:lvl1pPr>
            <a:lvl2pPr>
              <a:spcBef>
                <a:spcPts val="400"/>
              </a:spcBef>
              <a:defRPr sz="1333"/>
            </a:lvl2pPr>
            <a:lvl3pPr>
              <a:spcBef>
                <a:spcPts val="400"/>
              </a:spcBef>
              <a:defRPr sz="1333"/>
            </a:lvl3pPr>
            <a:lvl4pPr>
              <a:spcBef>
                <a:spcPts val="400"/>
              </a:spcBef>
              <a:defRPr sz="1333"/>
            </a:lvl4pPr>
            <a:lvl5pPr>
              <a:spcBef>
                <a:spcPts val="400"/>
              </a:spcBef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364224" y="1621536"/>
            <a:ext cx="5522976" cy="437286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158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92608" y="268224"/>
            <a:ext cx="2450592" cy="5726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3340609" y="268224"/>
            <a:ext cx="8546501" cy="5726176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5851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126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66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tabLst/>
              <a:defRPr/>
            </a:lvl3pPr>
            <a:lvl4pPr marL="0" indent="0">
              <a:spcBef>
                <a:spcPts val="0"/>
              </a:spcBef>
              <a:buNone/>
              <a:tabLst/>
              <a:defRPr/>
            </a:lvl4pPr>
            <a:lvl5pPr marL="0" indent="0">
              <a:spcBef>
                <a:spcPts val="0"/>
              </a:spcBef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388608" y="1658112"/>
            <a:ext cx="5498592" cy="4336288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tabLst/>
              <a:defRPr/>
            </a:lvl3pPr>
            <a:lvl4pPr marL="0" indent="0">
              <a:spcBef>
                <a:spcPts val="0"/>
              </a:spcBef>
              <a:buNone/>
              <a:tabLst/>
              <a:defRPr/>
            </a:lvl4pPr>
            <a:lvl5pPr marL="0" indent="0">
              <a:spcBef>
                <a:spcPts val="0"/>
              </a:spcBef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4355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37521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10784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92608" y="1682498"/>
            <a:ext cx="5498592" cy="1746503"/>
          </a:xfrm>
        </p:spPr>
        <p:txBody>
          <a:bodyPr/>
          <a:lstStyle>
            <a:lvl1pPr>
              <a:spcBef>
                <a:spcPts val="0"/>
              </a:spcBef>
              <a:defRPr sz="1333"/>
            </a:lvl1pPr>
            <a:lvl2pPr marL="0" indent="0">
              <a:spcBef>
                <a:spcPts val="0"/>
              </a:spcBef>
              <a:buNone/>
              <a:defRPr/>
            </a:lvl2pPr>
            <a:lvl3pPr marL="268813" indent="0">
              <a:buNone/>
              <a:defRPr/>
            </a:lvl3pPr>
            <a:lvl4pPr marL="579960" indent="0">
              <a:buNone/>
              <a:defRPr/>
            </a:lvl4pPr>
            <a:lvl5pPr marL="84242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B66D531-042B-494C-8702-5C43B76E65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8211" y="4274263"/>
            <a:ext cx="8540991" cy="1746501"/>
          </a:xfrm>
        </p:spPr>
        <p:txBody>
          <a:bodyPr anchor="b"/>
          <a:lstStyle>
            <a:lvl1pPr>
              <a:spcBef>
                <a:spcPts val="400"/>
              </a:spcBef>
              <a:defRPr sz="80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3031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 descr="IBM 8-bar logo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4606" y="3087490"/>
            <a:ext cx="1722793" cy="683025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9028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FBCC-A330-8646-B2F6-C510A599D6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63AE39-E4EE-954A-81C8-55AC550666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24C65-FF6A-934D-9E17-E64DB8B12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646D1-1276-C54F-B91D-D2F48FE52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E0894-4555-3C44-AD5F-66E433D06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5971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B3F80-7135-FA49-BD6E-7B45ADD11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04784-1DB8-AB49-8865-10F7130D2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9E30B-D173-C34A-ACF6-CF95F6A27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6C891C-8C35-2941-9B67-2A89450E7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4BB7F-02C1-3F4D-A18B-D4A699339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55814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35B9B-4E3B-1340-B4B1-39D26CAE2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364A7-B443-1441-AA82-FB5D9BAFD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A3209-A26F-8B4F-AA86-FA70CCC6D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D42E8-8A14-D046-8E7C-87280BBF3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C4D08-DB56-B642-AED4-C56E2035B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03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CE8B8-CEE0-2146-A66C-10D1BC64D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4DF7A-FD4D-8943-B31A-E833F643EA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99169C-5BD0-1C46-B9AF-23E5C21CE9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C7971E-AA46-3B41-B96D-EB237FA57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A22085-84F6-8A47-AAF1-6C1671F82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0A35E8-094E-6148-B782-54E5F91D1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97772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96327-994E-314D-857D-6A0AC28D4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2D960C-3716-CE43-9043-5D1F48F1E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1184B-BAD4-8A4C-8C21-82E63E912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A6AB0B-E9D3-924D-A7B1-27BAD5EA13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B3A40A-2AEE-9549-97A3-6E0BE21F3D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F464E0-FA51-B14B-B47B-49CEDB1F1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91CB2B-7254-3241-852A-CA40BB345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FC6D32-D56F-7C44-82BB-56D2ED223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66996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1DEF5-9C62-2B45-9768-974BC1C5A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5C69EA-CA8E-FA49-B8EB-B85DF49CF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62E6FD-1BC7-014E-964C-A48FB4ACC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04F24C-586F-344A-B47E-A05DAF8B9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98884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C5C085-18E6-4B4D-B096-AD14BF789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3B4C44-B8C8-774B-B9E0-78BCD4A94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BA1747-973E-5B41-96B9-8D961F407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708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92608" y="292608"/>
            <a:ext cx="5510784" cy="1072896"/>
          </a:xfrm>
        </p:spPr>
        <p:txBody>
          <a:bodyPr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82880" y="1511808"/>
            <a:ext cx="5608320" cy="4482592"/>
          </a:xfrm>
        </p:spPr>
        <p:txBody>
          <a:bodyPr/>
          <a:lstStyle>
            <a:lvl1pPr>
              <a:lnSpc>
                <a:spcPct val="90000"/>
              </a:lnSpc>
              <a:defRPr sz="128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66127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12434-2AF5-224D-9618-5B95E048F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8F402-8D6C-B64B-8538-910043512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BCF5EA-A41B-934A-B87E-CB11BAC601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C989C8-95E0-9548-97C2-506938963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89948-58B1-3849-A3D6-EA5027942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725F5-C0A9-0A46-814B-E95FBADA9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77470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D767A-9BF9-FE47-BABD-96DAC8A4C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347589-4509-FC45-93BE-31D42B720A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CB14D3-2847-AD4E-B44F-841712F90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63496B-4E82-AC42-8469-55F6F82FE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CE0C15-E9E0-0A42-BD84-D5E5B8E8A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734FC7-5D98-9B45-9E10-40590F3BA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7417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319C-F397-424F-B123-56B07B506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8D7A61-4F93-1F48-BBE4-B2916EF35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88751-4DC7-2D47-A7BA-DE493B652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08F5F-5AE3-5F4D-B469-854B93D87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D09117-94DD-4F4F-B986-B7693DFC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08168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B6D752-09EA-F545-8D8F-A91677A40F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5AD85-0930-5340-AE2A-403B0E38BD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55614-EDB7-6A44-A6A2-E0541979E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2C9EE-538C-AA46-ADC5-6F6018736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2DB77-7372-1B4D-A850-7BB11C655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1787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Off-page Connector 6"/>
          <p:cNvSpPr/>
          <p:nvPr userDrawn="1"/>
        </p:nvSpPr>
        <p:spPr>
          <a:xfrm rot="5400000">
            <a:off x="11681289" y="6247141"/>
            <a:ext cx="455692" cy="565727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643206" y="6340867"/>
            <a:ext cx="610241" cy="366183"/>
          </a:xfrm>
          <a:prstGeom prst="rect">
            <a:avLst/>
          </a:prstGeom>
        </p:spPr>
        <p:txBody>
          <a:bodyPr anchor="ctr"/>
          <a:lstStyle>
            <a:lvl1pPr algn="ctr">
              <a:defRPr sz="1333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336800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32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825950"/>
            <a:ext cx="5486400" cy="267661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6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99191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92608" y="292608"/>
            <a:ext cx="5510784" cy="1072896"/>
          </a:xfrm>
        </p:spPr>
        <p:txBody>
          <a:bodyPr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82880" y="1511808"/>
            <a:ext cx="5608320" cy="4482592"/>
          </a:xfrm>
        </p:spPr>
        <p:txBody>
          <a:bodyPr/>
          <a:lstStyle>
            <a:lvl1pPr>
              <a:lnSpc>
                <a:spcPct val="90000"/>
              </a:lnSpc>
              <a:defRPr sz="128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801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82882" y="121920"/>
            <a:ext cx="11704229" cy="5872480"/>
          </a:xfrm>
        </p:spPr>
        <p:txBody>
          <a:bodyPr/>
          <a:lstStyle>
            <a:lvl1pPr>
              <a:defRPr sz="12800" b="1" i="0">
                <a:latin typeface="IBM Plex Sans" panose="020B05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252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8" y="268224"/>
            <a:ext cx="7416713" cy="57261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714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57261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6388608" y="268224"/>
            <a:ext cx="5498592" cy="5726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01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6388610" y="1658112"/>
            <a:ext cx="5498501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20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572617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6388608" y="268224"/>
            <a:ext cx="5498592" cy="572617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304889" y="6383868"/>
            <a:ext cx="5486313" cy="22224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9146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9448802" y="6383868"/>
            <a:ext cx="2438309" cy="22224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1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146307" y="-147320"/>
            <a:ext cx="12485627" cy="715264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388848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IBM Plex Sans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IBM Plex Sans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IBM Plex Sans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IBM Plex Sans" pitchFamily="34" charset="0"/>
        </a:defRPr>
      </a:lvl5pPr>
      <a:lvl6pPr marL="48341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IBM Plex Sans" pitchFamily="34" charset="0"/>
        </a:defRPr>
      </a:lvl6pPr>
      <a:lvl7pPr marL="96682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IBM Plex Sans" pitchFamily="34" charset="0"/>
        </a:defRPr>
      </a:lvl7pPr>
      <a:lvl8pPr marL="145024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IBM Plex Sans" pitchFamily="34" charset="0"/>
        </a:defRPr>
      </a:lvl8pPr>
      <a:lvl9pPr marL="193365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IBM Plex Sans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467"/>
        </a:spcBef>
        <a:spcAft>
          <a:spcPct val="0"/>
        </a:spcAft>
        <a:buClr>
          <a:srgbClr val="6D6E70"/>
        </a:buClr>
        <a:buSzPct val="90000"/>
        <a:buFont typeface="IBM Plex Sans" pitchFamily="2" charset="2"/>
        <a:buNone/>
        <a:defRPr sz="1867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228597" indent="-231642" algn="l" rtl="0" eaLnBrk="1" fontAlgn="base" hangingPunct="1">
        <a:lnSpc>
          <a:spcPct val="100000"/>
        </a:lnSpc>
        <a:spcBef>
          <a:spcPts val="1467"/>
        </a:spcBef>
        <a:spcAft>
          <a:spcPct val="0"/>
        </a:spcAft>
        <a:buClr>
          <a:schemeClr val="bg1"/>
        </a:buClr>
        <a:buSzPct val="100000"/>
        <a:buFont typeface="IBM Plex Sans" charset="-120"/>
        <a:buChar char="–"/>
        <a:tabLst/>
        <a:defRPr sz="1867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457195" indent="-231642" algn="l" rtl="0" eaLnBrk="1" fontAlgn="base" hangingPunct="1">
        <a:lnSpc>
          <a:spcPct val="100000"/>
        </a:lnSpc>
        <a:spcBef>
          <a:spcPts val="1467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867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838190" indent="-231642" algn="l" rtl="0" eaLnBrk="1" fontAlgn="base" hangingPunct="1">
        <a:lnSpc>
          <a:spcPct val="100000"/>
        </a:lnSpc>
        <a:spcBef>
          <a:spcPts val="1467"/>
        </a:spcBef>
        <a:spcAft>
          <a:spcPct val="0"/>
        </a:spcAft>
        <a:buClr>
          <a:schemeClr val="bg1"/>
        </a:buClr>
        <a:buSzPct val="100000"/>
        <a:buFont typeface="IBM Plex Sans" charset="-120"/>
        <a:buChar char="–"/>
        <a:tabLst/>
        <a:defRPr sz="1867" baseline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1071020" indent="-231642" algn="l" rtl="0" eaLnBrk="1" fontAlgn="base" hangingPunct="1">
        <a:lnSpc>
          <a:spcPct val="100000"/>
        </a:lnSpc>
        <a:spcBef>
          <a:spcPts val="1467"/>
        </a:spcBef>
        <a:spcAft>
          <a:spcPct val="0"/>
        </a:spcAft>
        <a:buClr>
          <a:schemeClr val="bg1"/>
        </a:buClr>
        <a:buFont typeface="IBM Plex Sans" charset="-120"/>
        <a:buChar char="»"/>
        <a:tabLst/>
        <a:defRPr sz="1867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2111575" indent="-172889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IBM Plex Sans" charset="0"/>
        </a:defRPr>
      </a:lvl6pPr>
      <a:lvl7pPr marL="2594990" indent="-172889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IBM Plex Sans" charset="0"/>
        </a:defRPr>
      </a:lvl7pPr>
      <a:lvl8pPr marL="3078403" indent="-172889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IBM Plex Sans" charset="0"/>
        </a:defRPr>
      </a:lvl8pPr>
      <a:lvl9pPr marL="3561818" indent="-172889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IBM Plex Sans" charset="0"/>
        </a:defRPr>
      </a:lvl9pPr>
    </p:bodyStyle>
    <p:otherStyle>
      <a:defPPr>
        <a:defRPr lang="en-US"/>
      </a:defPPr>
      <a:lvl1pPr marL="0" algn="l" defTabSz="966828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1pPr>
      <a:lvl2pPr marL="483412" algn="l" defTabSz="966828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2pPr>
      <a:lvl3pPr marL="966828" algn="l" defTabSz="966828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3pPr>
      <a:lvl4pPr marL="1450240" algn="l" defTabSz="966828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4pPr>
      <a:lvl5pPr marL="1933653" algn="l" defTabSz="966828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5pPr>
      <a:lvl6pPr marL="2417068" algn="l" defTabSz="966828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6pPr>
      <a:lvl7pPr marL="2900479" algn="l" defTabSz="966828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7pPr>
      <a:lvl8pPr marL="3383893" algn="l" defTabSz="966828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8pPr>
      <a:lvl9pPr marL="3867306" algn="l" defTabSz="966828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97CAA0-D814-5C40-B5FF-6EB3F9E2B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23522-2FF6-664B-884B-083AE01A1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8267E-DDBC-E04B-9980-8DB55399B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E1DD1-70D2-1646-A6CC-7FE6B8E3DB2B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545B6-E398-A643-9F33-C4C61DF9B0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B4790-7A18-D54A-9004-7FE5943A80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462D5-AF90-1145-A446-37BE88805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621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ibm.webex.com/meet/dwasson" TargetMode="Externa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10" Type="http://schemas.openxmlformats.org/officeDocument/2006/relationships/image" Target="../media/image12.png"/><Relationship Id="rId4" Type="http://schemas.openxmlformats.org/officeDocument/2006/relationships/image" Target="../media/image6.tiff"/><Relationship Id="rId9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5" y="268224"/>
            <a:ext cx="6278039" cy="1072896"/>
          </a:xfrm>
        </p:spPr>
        <p:txBody>
          <a:bodyPr/>
          <a:lstStyle/>
          <a:p>
            <a:r>
              <a:rPr lang="en-US" dirty="0"/>
              <a:t>Preparation for your Presentation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7492" y="804672"/>
            <a:ext cx="6183308" cy="5579196"/>
          </a:xfrm>
        </p:spPr>
        <p:txBody>
          <a:bodyPr/>
          <a:lstStyle/>
          <a:p>
            <a:r>
              <a:rPr lang="en-US" sz="1400" dirty="0"/>
              <a:t>The judges will assume the role of venture capitalists looking to financially invest in your product - think "Shark Tank”</a:t>
            </a:r>
            <a:br>
              <a:rPr lang="en-US" sz="1400" dirty="0"/>
            </a:br>
            <a:endParaRPr lang="en-US" sz="1400" dirty="0"/>
          </a:p>
          <a:p>
            <a:r>
              <a:rPr lang="en-US" sz="1400" dirty="0"/>
              <a:t>1-5 Slides</a:t>
            </a:r>
            <a:br>
              <a:rPr lang="en-US" sz="1400" dirty="0"/>
            </a:br>
            <a:endParaRPr lang="en-US" sz="1400" dirty="0"/>
          </a:p>
          <a:p>
            <a:pPr marL="342900" indent="-342900">
              <a:buClr>
                <a:srgbClr val="F4F4F4"/>
              </a:buClr>
              <a:buFontTx/>
              <a:buChar char="-"/>
            </a:pPr>
            <a:r>
              <a:rPr lang="en-US" sz="1400" dirty="0"/>
              <a:t>Quick Intro Slide with Business Unit and Team Members</a:t>
            </a:r>
          </a:p>
          <a:p>
            <a:pPr marL="342900" indent="-342900">
              <a:buClr>
                <a:srgbClr val="F4F4F4"/>
              </a:buClr>
              <a:buFontTx/>
              <a:buChar char="-"/>
            </a:pPr>
            <a:r>
              <a:rPr lang="en-US" sz="1400" dirty="0"/>
              <a:t>Real World Problem or Challenge addressed or identified</a:t>
            </a:r>
          </a:p>
          <a:p>
            <a:pPr marL="342900" indent="-342900">
              <a:buClr>
                <a:srgbClr val="F4F4F4"/>
              </a:buClr>
              <a:buFontTx/>
              <a:buChar char="-"/>
            </a:pPr>
            <a:r>
              <a:rPr lang="en-US" sz="1400" dirty="0"/>
              <a:t>Identify the end users for your product</a:t>
            </a:r>
          </a:p>
          <a:p>
            <a:pPr marL="342900" indent="-342900">
              <a:buClr>
                <a:srgbClr val="F4F4F4"/>
              </a:buClr>
              <a:buFontTx/>
              <a:buChar char="-"/>
            </a:pPr>
            <a:r>
              <a:rPr lang="en-US" sz="1400" dirty="0"/>
              <a:t>Benefits to be realized from your solution </a:t>
            </a:r>
            <a:br>
              <a:rPr lang="en-US" sz="1400" dirty="0"/>
            </a:br>
            <a:endParaRPr lang="en-US" sz="1400" dirty="0"/>
          </a:p>
          <a:p>
            <a:pPr marL="342900" indent="-342900">
              <a:buClr>
                <a:srgbClr val="F4F4F4"/>
              </a:buClr>
              <a:buFontTx/>
              <a:buChar char="-"/>
            </a:pPr>
            <a:r>
              <a:rPr lang="en-US" sz="1400" dirty="0"/>
              <a:t>Important!  Your presentation must include the technical architecture of your solution. See Slide 2 for example. Simple Flow Diagram is best.</a:t>
            </a:r>
          </a:p>
          <a:p>
            <a:pPr marL="571497" lvl="1" indent="-342900">
              <a:buClr>
                <a:srgbClr val="F4F4F4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Highlight IBM technology used in this diagram. Judges will be interested in this.</a:t>
            </a:r>
          </a:p>
          <a:p>
            <a:pPr lvl="1">
              <a:buClr>
                <a:srgbClr val="F4F4F4"/>
              </a:buClr>
            </a:pPr>
            <a:r>
              <a:rPr lang="en-US" sz="1400" dirty="0"/>
              <a:t>Highlight any next steps. Technological viability, anticipated challenges and your plan to overcome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IBM HR / July 22, 2020 / © 2020 IBM Corporation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3A6F968D-0EB2-F646-9F89-E8022E9B815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914621"/>
            <a:fld id="{59395FB3-9C97-154F-86B2-7E381B951268}" type="slidenum">
              <a:rPr lang="en-US">
                <a:solidFill>
                  <a:srgbClr val="FFFFFF"/>
                </a:solidFill>
              </a:rPr>
              <a:pPr defTabSz="914621"/>
              <a:t>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375097-0250-0C4E-A33A-20E7FEAEFF51}"/>
              </a:ext>
            </a:extLst>
          </p:cNvPr>
          <p:cNvSpPr/>
          <p:nvPr/>
        </p:nvSpPr>
        <p:spPr>
          <a:xfrm>
            <a:off x="6621377" y="721173"/>
            <a:ext cx="60960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Tips for a powerful presentation</a:t>
            </a:r>
          </a:p>
          <a:p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1:00 minute on the problem/solution your team is trying to solve. Users / viability in the market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2:00 minutes High Level Architecture Demo, User Flow, 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1:00 Minute on Results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599062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5" y="268224"/>
            <a:ext cx="6278039" cy="1072896"/>
          </a:xfrm>
        </p:spPr>
        <p:txBody>
          <a:bodyPr/>
          <a:lstStyle/>
          <a:p>
            <a:r>
              <a:rPr lang="en-US" dirty="0"/>
              <a:t>Format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IBM HR / July 22, 2020 / © 2020 IBM Corporation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3A6F968D-0EB2-F646-9F89-E8022E9B815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914621"/>
            <a:fld id="{59395FB3-9C97-154F-86B2-7E381B951268}" type="slidenum">
              <a:rPr lang="en-US">
                <a:solidFill>
                  <a:srgbClr val="FFFFFF"/>
                </a:solidFill>
              </a:rPr>
              <a:pPr defTabSz="914621"/>
              <a:t>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5DE0FE-69CF-FC49-A42A-F9405DF14DCD}"/>
              </a:ext>
            </a:extLst>
          </p:cNvPr>
          <p:cNvSpPr txBox="1"/>
          <p:nvPr/>
        </p:nvSpPr>
        <p:spPr>
          <a:xfrm>
            <a:off x="140411" y="1183044"/>
            <a:ext cx="5850486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Each team will have 4 minutes to present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2 minutes will be given for Q&amp;A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Winners will be announced once all teams present from each theme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Team members will need to join: </a:t>
            </a:r>
            <a:r>
              <a:rPr lang="en-US" u="sng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  <a:hlinkClick r:id="rId2"/>
              </a:rPr>
              <a:t>https://ibm.webex.com/meet/dwasson</a:t>
            </a:r>
            <a:endParaRPr lang="en-US" u="sng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Monday, July 27</a:t>
            </a:r>
            <a:r>
              <a:rPr lang="en-US" baseline="300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 at 2:55pm EST. I’ll open my WebEx at 2:30pm EST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Presentation Order will be given on Monday</a:t>
            </a:r>
          </a:p>
          <a:p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285750" indent="-285750">
              <a:buFontTx/>
              <a:buChar char="-"/>
            </a:pPr>
            <a:endParaRPr lang="en-US" sz="1400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285750" indent="-285750">
              <a:buFontTx/>
              <a:buChar char="-"/>
            </a:pPr>
            <a:endParaRPr lang="en-US" sz="1400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endParaRPr lang="en-US" sz="1400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8F01D8-76B7-9849-A436-D1BE7AF1FB64}"/>
              </a:ext>
            </a:extLst>
          </p:cNvPr>
          <p:cNvSpPr txBox="1"/>
          <p:nvPr/>
        </p:nvSpPr>
        <p:spPr>
          <a:xfrm>
            <a:off x="7147034" y="322667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sz="1400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274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9FAD8-B20C-6A42-BE51-45FE3D15DD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851CEAAD-51DE-1A43-A662-F2DE7C085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705" y="765175"/>
            <a:ext cx="10070590" cy="5840942"/>
          </a:xfrm>
          <a:prstGeom prst="rect">
            <a:avLst/>
          </a:prstGeom>
        </p:spPr>
      </p:pic>
      <p:sp>
        <p:nvSpPr>
          <p:cNvPr id="8" name="Title">
            <a:extLst>
              <a:ext uri="{FF2B5EF4-FFF2-40B4-BE49-F238E27FC236}">
                <a16:creationId xmlns:a16="http://schemas.microsoft.com/office/drawing/2014/main" id="{D183E4A6-73E4-2148-B36C-BC0307C68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552" y="184204"/>
            <a:ext cx="6278039" cy="1072896"/>
          </a:xfrm>
        </p:spPr>
        <p:txBody>
          <a:bodyPr/>
          <a:lstStyle/>
          <a:p>
            <a:r>
              <a:rPr lang="en-US" dirty="0"/>
              <a:t>Technical Architecture</a:t>
            </a:r>
          </a:p>
        </p:txBody>
      </p:sp>
    </p:spTree>
    <p:extLst>
      <p:ext uri="{BB962C8B-B14F-4D97-AF65-F5344CB8AC3E}">
        <p14:creationId xmlns:p14="http://schemas.microsoft.com/office/powerpoint/2010/main" val="610323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Freeform 78"/>
          <p:cNvSpPr>
            <a:spLocks/>
          </p:cNvSpPr>
          <p:nvPr/>
        </p:nvSpPr>
        <p:spPr bwMode="auto">
          <a:xfrm rot="19278684">
            <a:off x="4739533" y="3523346"/>
            <a:ext cx="1771893" cy="1770248"/>
          </a:xfrm>
          <a:custGeom>
            <a:avLst/>
            <a:gdLst/>
            <a:ahLst/>
            <a:cxnLst>
              <a:cxn ang="0">
                <a:pos x="399" y="216"/>
              </a:cxn>
              <a:cxn ang="0">
                <a:pos x="472" y="181"/>
              </a:cxn>
              <a:cxn ang="0">
                <a:pos x="433" y="88"/>
              </a:cxn>
              <a:cxn ang="0">
                <a:pos x="601" y="88"/>
              </a:cxn>
              <a:cxn ang="0">
                <a:pos x="563" y="181"/>
              </a:cxn>
              <a:cxn ang="0">
                <a:pos x="636" y="216"/>
              </a:cxn>
              <a:cxn ang="0">
                <a:pos x="819" y="216"/>
              </a:cxn>
              <a:cxn ang="0">
                <a:pos x="819" y="399"/>
              </a:cxn>
              <a:cxn ang="0">
                <a:pos x="784" y="472"/>
              </a:cxn>
              <a:cxn ang="0">
                <a:pos x="691" y="434"/>
              </a:cxn>
              <a:cxn ang="0">
                <a:pos x="691" y="602"/>
              </a:cxn>
              <a:cxn ang="0">
                <a:pos x="784" y="563"/>
              </a:cxn>
              <a:cxn ang="0">
                <a:pos x="819" y="636"/>
              </a:cxn>
              <a:cxn ang="0">
                <a:pos x="819" y="819"/>
              </a:cxn>
              <a:cxn ang="0">
                <a:pos x="636" y="819"/>
              </a:cxn>
              <a:cxn ang="0">
                <a:pos x="563" y="784"/>
              </a:cxn>
              <a:cxn ang="0">
                <a:pos x="601" y="691"/>
              </a:cxn>
              <a:cxn ang="0">
                <a:pos x="433" y="691"/>
              </a:cxn>
              <a:cxn ang="0">
                <a:pos x="472" y="784"/>
              </a:cxn>
              <a:cxn ang="0">
                <a:pos x="399" y="819"/>
              </a:cxn>
              <a:cxn ang="0">
                <a:pos x="216" y="819"/>
              </a:cxn>
              <a:cxn ang="0">
                <a:pos x="216" y="636"/>
              </a:cxn>
              <a:cxn ang="0">
                <a:pos x="180" y="563"/>
              </a:cxn>
              <a:cxn ang="0">
                <a:pos x="88" y="602"/>
              </a:cxn>
              <a:cxn ang="0">
                <a:pos x="88" y="434"/>
              </a:cxn>
              <a:cxn ang="0">
                <a:pos x="180" y="472"/>
              </a:cxn>
              <a:cxn ang="0">
                <a:pos x="216" y="399"/>
              </a:cxn>
              <a:cxn ang="0">
                <a:pos x="216" y="216"/>
              </a:cxn>
              <a:cxn ang="0">
                <a:pos x="399" y="216"/>
              </a:cxn>
            </a:cxnLst>
            <a:rect l="0" t="0" r="r" b="b"/>
            <a:pathLst>
              <a:path w="819" h="819">
                <a:moveTo>
                  <a:pt x="399" y="216"/>
                </a:moveTo>
                <a:cubicBezTo>
                  <a:pt x="465" y="216"/>
                  <a:pt x="480" y="200"/>
                  <a:pt x="472" y="181"/>
                </a:cubicBezTo>
                <a:cubicBezTo>
                  <a:pt x="455" y="144"/>
                  <a:pt x="425" y="139"/>
                  <a:pt x="433" y="88"/>
                </a:cubicBezTo>
                <a:cubicBezTo>
                  <a:pt x="447" y="0"/>
                  <a:pt x="588" y="0"/>
                  <a:pt x="601" y="88"/>
                </a:cubicBezTo>
                <a:cubicBezTo>
                  <a:pt x="609" y="139"/>
                  <a:pt x="580" y="144"/>
                  <a:pt x="563" y="181"/>
                </a:cubicBezTo>
                <a:cubicBezTo>
                  <a:pt x="554" y="200"/>
                  <a:pt x="570" y="216"/>
                  <a:pt x="636" y="216"/>
                </a:cubicBezTo>
                <a:cubicBezTo>
                  <a:pt x="819" y="216"/>
                  <a:pt x="819" y="216"/>
                  <a:pt x="819" y="216"/>
                </a:cubicBezTo>
                <a:cubicBezTo>
                  <a:pt x="819" y="399"/>
                  <a:pt x="819" y="399"/>
                  <a:pt x="819" y="399"/>
                </a:cubicBezTo>
                <a:cubicBezTo>
                  <a:pt x="819" y="465"/>
                  <a:pt x="803" y="481"/>
                  <a:pt x="784" y="472"/>
                </a:cubicBezTo>
                <a:cubicBezTo>
                  <a:pt x="747" y="455"/>
                  <a:pt x="742" y="426"/>
                  <a:pt x="691" y="434"/>
                </a:cubicBezTo>
                <a:cubicBezTo>
                  <a:pt x="603" y="447"/>
                  <a:pt x="603" y="588"/>
                  <a:pt x="691" y="602"/>
                </a:cubicBezTo>
                <a:cubicBezTo>
                  <a:pt x="742" y="610"/>
                  <a:pt x="747" y="580"/>
                  <a:pt x="784" y="563"/>
                </a:cubicBezTo>
                <a:cubicBezTo>
                  <a:pt x="803" y="555"/>
                  <a:pt x="819" y="570"/>
                  <a:pt x="819" y="636"/>
                </a:cubicBezTo>
                <a:cubicBezTo>
                  <a:pt x="819" y="819"/>
                  <a:pt x="819" y="819"/>
                  <a:pt x="819" y="819"/>
                </a:cubicBezTo>
                <a:cubicBezTo>
                  <a:pt x="636" y="819"/>
                  <a:pt x="636" y="819"/>
                  <a:pt x="636" y="819"/>
                </a:cubicBezTo>
                <a:cubicBezTo>
                  <a:pt x="570" y="819"/>
                  <a:pt x="554" y="803"/>
                  <a:pt x="563" y="784"/>
                </a:cubicBezTo>
                <a:cubicBezTo>
                  <a:pt x="580" y="747"/>
                  <a:pt x="609" y="743"/>
                  <a:pt x="601" y="691"/>
                </a:cubicBezTo>
                <a:cubicBezTo>
                  <a:pt x="588" y="603"/>
                  <a:pt x="447" y="603"/>
                  <a:pt x="433" y="691"/>
                </a:cubicBezTo>
                <a:cubicBezTo>
                  <a:pt x="425" y="743"/>
                  <a:pt x="455" y="747"/>
                  <a:pt x="472" y="784"/>
                </a:cubicBezTo>
                <a:cubicBezTo>
                  <a:pt x="480" y="803"/>
                  <a:pt x="465" y="819"/>
                  <a:pt x="399" y="819"/>
                </a:cubicBezTo>
                <a:cubicBezTo>
                  <a:pt x="216" y="819"/>
                  <a:pt x="216" y="819"/>
                  <a:pt x="216" y="819"/>
                </a:cubicBezTo>
                <a:cubicBezTo>
                  <a:pt x="216" y="636"/>
                  <a:pt x="216" y="636"/>
                  <a:pt x="216" y="636"/>
                </a:cubicBezTo>
                <a:cubicBezTo>
                  <a:pt x="216" y="570"/>
                  <a:pt x="200" y="555"/>
                  <a:pt x="180" y="563"/>
                </a:cubicBezTo>
                <a:cubicBezTo>
                  <a:pt x="144" y="580"/>
                  <a:pt x="139" y="610"/>
                  <a:pt x="88" y="602"/>
                </a:cubicBezTo>
                <a:cubicBezTo>
                  <a:pt x="0" y="588"/>
                  <a:pt x="0" y="447"/>
                  <a:pt x="88" y="434"/>
                </a:cubicBezTo>
                <a:cubicBezTo>
                  <a:pt x="139" y="426"/>
                  <a:pt x="144" y="455"/>
                  <a:pt x="180" y="472"/>
                </a:cubicBezTo>
                <a:cubicBezTo>
                  <a:pt x="200" y="481"/>
                  <a:pt x="216" y="465"/>
                  <a:pt x="216" y="399"/>
                </a:cubicBezTo>
                <a:cubicBezTo>
                  <a:pt x="216" y="216"/>
                  <a:pt x="216" y="216"/>
                  <a:pt x="216" y="216"/>
                </a:cubicBezTo>
                <a:lnTo>
                  <a:pt x="399" y="216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" panose="020B0503050203000203" pitchFamily="34" charset="0"/>
              <a:ea typeface="Helvetica" charset="0"/>
              <a:cs typeface="Helvetica" charset="0"/>
            </a:endParaRPr>
          </a:p>
        </p:txBody>
      </p:sp>
      <p:sp>
        <p:nvSpPr>
          <p:cNvPr id="2124" name="Freeform 76"/>
          <p:cNvSpPr>
            <a:spLocks/>
          </p:cNvSpPr>
          <p:nvPr/>
        </p:nvSpPr>
        <p:spPr bwMode="auto">
          <a:xfrm rot="19278684">
            <a:off x="5603818" y="1763909"/>
            <a:ext cx="1771893" cy="1770248"/>
          </a:xfrm>
          <a:custGeom>
            <a:avLst/>
            <a:gdLst/>
            <a:ahLst/>
            <a:cxnLst>
              <a:cxn ang="0">
                <a:pos x="183" y="603"/>
              </a:cxn>
              <a:cxn ang="0">
                <a:pos x="256" y="638"/>
              </a:cxn>
              <a:cxn ang="0">
                <a:pos x="218" y="731"/>
              </a:cxn>
              <a:cxn ang="0">
                <a:pos x="386" y="731"/>
              </a:cxn>
              <a:cxn ang="0">
                <a:pos x="347" y="638"/>
              </a:cxn>
              <a:cxn ang="0">
                <a:pos x="420" y="603"/>
              </a:cxn>
              <a:cxn ang="0">
                <a:pos x="603" y="603"/>
              </a:cxn>
              <a:cxn ang="0">
                <a:pos x="603" y="420"/>
              </a:cxn>
              <a:cxn ang="0">
                <a:pos x="639" y="347"/>
              </a:cxn>
              <a:cxn ang="0">
                <a:pos x="731" y="385"/>
              </a:cxn>
              <a:cxn ang="0">
                <a:pos x="731" y="217"/>
              </a:cxn>
              <a:cxn ang="0">
                <a:pos x="639" y="256"/>
              </a:cxn>
              <a:cxn ang="0">
                <a:pos x="603" y="183"/>
              </a:cxn>
              <a:cxn ang="0">
                <a:pos x="603" y="0"/>
              </a:cxn>
              <a:cxn ang="0">
                <a:pos x="420" y="0"/>
              </a:cxn>
              <a:cxn ang="0">
                <a:pos x="347" y="35"/>
              </a:cxn>
              <a:cxn ang="0">
                <a:pos x="386" y="128"/>
              </a:cxn>
              <a:cxn ang="0">
                <a:pos x="218" y="128"/>
              </a:cxn>
              <a:cxn ang="0">
                <a:pos x="256" y="35"/>
              </a:cxn>
              <a:cxn ang="0">
                <a:pos x="183" y="0"/>
              </a:cxn>
              <a:cxn ang="0">
                <a:pos x="0" y="0"/>
              </a:cxn>
              <a:cxn ang="0">
                <a:pos x="0" y="183"/>
              </a:cxn>
              <a:cxn ang="0">
                <a:pos x="35" y="256"/>
              </a:cxn>
              <a:cxn ang="0">
                <a:pos x="128" y="217"/>
              </a:cxn>
              <a:cxn ang="0">
                <a:pos x="128" y="385"/>
              </a:cxn>
              <a:cxn ang="0">
                <a:pos x="35" y="347"/>
              </a:cxn>
              <a:cxn ang="0">
                <a:pos x="0" y="420"/>
              </a:cxn>
              <a:cxn ang="0">
                <a:pos x="0" y="603"/>
              </a:cxn>
              <a:cxn ang="0">
                <a:pos x="183" y="603"/>
              </a:cxn>
            </a:cxnLst>
            <a:rect l="0" t="0" r="r" b="b"/>
            <a:pathLst>
              <a:path w="819" h="819">
                <a:moveTo>
                  <a:pt x="183" y="603"/>
                </a:moveTo>
                <a:cubicBezTo>
                  <a:pt x="249" y="603"/>
                  <a:pt x="265" y="619"/>
                  <a:pt x="256" y="638"/>
                </a:cubicBezTo>
                <a:cubicBezTo>
                  <a:pt x="239" y="675"/>
                  <a:pt x="210" y="680"/>
                  <a:pt x="218" y="731"/>
                </a:cubicBezTo>
                <a:cubicBezTo>
                  <a:pt x="231" y="819"/>
                  <a:pt x="372" y="819"/>
                  <a:pt x="386" y="731"/>
                </a:cubicBezTo>
                <a:cubicBezTo>
                  <a:pt x="394" y="680"/>
                  <a:pt x="364" y="675"/>
                  <a:pt x="347" y="638"/>
                </a:cubicBezTo>
                <a:cubicBezTo>
                  <a:pt x="339" y="619"/>
                  <a:pt x="354" y="603"/>
                  <a:pt x="420" y="603"/>
                </a:cubicBezTo>
                <a:cubicBezTo>
                  <a:pt x="603" y="603"/>
                  <a:pt x="603" y="603"/>
                  <a:pt x="603" y="603"/>
                </a:cubicBezTo>
                <a:cubicBezTo>
                  <a:pt x="603" y="420"/>
                  <a:pt x="603" y="420"/>
                  <a:pt x="603" y="420"/>
                </a:cubicBezTo>
                <a:cubicBezTo>
                  <a:pt x="603" y="354"/>
                  <a:pt x="619" y="338"/>
                  <a:pt x="639" y="347"/>
                </a:cubicBezTo>
                <a:cubicBezTo>
                  <a:pt x="675" y="364"/>
                  <a:pt x="680" y="393"/>
                  <a:pt x="731" y="385"/>
                </a:cubicBezTo>
                <a:cubicBezTo>
                  <a:pt x="819" y="372"/>
                  <a:pt x="819" y="231"/>
                  <a:pt x="731" y="217"/>
                </a:cubicBezTo>
                <a:cubicBezTo>
                  <a:pt x="680" y="209"/>
                  <a:pt x="675" y="239"/>
                  <a:pt x="639" y="256"/>
                </a:cubicBezTo>
                <a:cubicBezTo>
                  <a:pt x="619" y="264"/>
                  <a:pt x="603" y="249"/>
                  <a:pt x="603" y="183"/>
                </a:cubicBezTo>
                <a:cubicBezTo>
                  <a:pt x="603" y="0"/>
                  <a:pt x="603" y="0"/>
                  <a:pt x="603" y="0"/>
                </a:cubicBezTo>
                <a:cubicBezTo>
                  <a:pt x="420" y="0"/>
                  <a:pt x="420" y="0"/>
                  <a:pt x="420" y="0"/>
                </a:cubicBezTo>
                <a:cubicBezTo>
                  <a:pt x="354" y="0"/>
                  <a:pt x="339" y="16"/>
                  <a:pt x="347" y="35"/>
                </a:cubicBezTo>
                <a:cubicBezTo>
                  <a:pt x="364" y="72"/>
                  <a:pt x="394" y="76"/>
                  <a:pt x="386" y="128"/>
                </a:cubicBezTo>
                <a:cubicBezTo>
                  <a:pt x="372" y="216"/>
                  <a:pt x="231" y="216"/>
                  <a:pt x="218" y="128"/>
                </a:cubicBezTo>
                <a:cubicBezTo>
                  <a:pt x="210" y="76"/>
                  <a:pt x="239" y="72"/>
                  <a:pt x="256" y="35"/>
                </a:cubicBezTo>
                <a:cubicBezTo>
                  <a:pt x="265" y="16"/>
                  <a:pt x="249" y="0"/>
                  <a:pt x="18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3"/>
                  <a:pt x="0" y="183"/>
                  <a:pt x="0" y="183"/>
                </a:cubicBezTo>
                <a:cubicBezTo>
                  <a:pt x="0" y="249"/>
                  <a:pt x="16" y="264"/>
                  <a:pt x="35" y="256"/>
                </a:cubicBezTo>
                <a:cubicBezTo>
                  <a:pt x="72" y="239"/>
                  <a:pt x="77" y="209"/>
                  <a:pt x="128" y="217"/>
                </a:cubicBezTo>
                <a:cubicBezTo>
                  <a:pt x="216" y="231"/>
                  <a:pt x="216" y="372"/>
                  <a:pt x="128" y="385"/>
                </a:cubicBezTo>
                <a:cubicBezTo>
                  <a:pt x="77" y="393"/>
                  <a:pt x="72" y="364"/>
                  <a:pt x="35" y="347"/>
                </a:cubicBezTo>
                <a:cubicBezTo>
                  <a:pt x="16" y="338"/>
                  <a:pt x="0" y="354"/>
                  <a:pt x="0" y="420"/>
                </a:cubicBezTo>
                <a:cubicBezTo>
                  <a:pt x="0" y="603"/>
                  <a:pt x="0" y="603"/>
                  <a:pt x="0" y="603"/>
                </a:cubicBezTo>
                <a:lnTo>
                  <a:pt x="183" y="603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" panose="020B0503050203000203" pitchFamily="34" charset="0"/>
              <a:ea typeface="Helvetica" charset="0"/>
              <a:cs typeface="Helvetica" charset="0"/>
            </a:endParaRPr>
          </a:p>
        </p:txBody>
      </p:sp>
      <p:sp>
        <p:nvSpPr>
          <p:cNvPr id="2125" name="Freeform 77"/>
          <p:cNvSpPr>
            <a:spLocks/>
          </p:cNvSpPr>
          <p:nvPr/>
        </p:nvSpPr>
        <p:spPr bwMode="auto">
          <a:xfrm rot="19278684">
            <a:off x="4295209" y="2215039"/>
            <a:ext cx="1771893" cy="1770248"/>
          </a:xfrm>
          <a:custGeom>
            <a:avLst/>
            <a:gdLst/>
            <a:ahLst/>
            <a:cxnLst>
              <a:cxn ang="0">
                <a:pos x="183" y="216"/>
              </a:cxn>
              <a:cxn ang="0">
                <a:pos x="256" y="180"/>
              </a:cxn>
              <a:cxn ang="0">
                <a:pos x="217" y="88"/>
              </a:cxn>
              <a:cxn ang="0">
                <a:pos x="385" y="88"/>
              </a:cxn>
              <a:cxn ang="0">
                <a:pos x="347" y="180"/>
              </a:cxn>
              <a:cxn ang="0">
                <a:pos x="420" y="216"/>
              </a:cxn>
              <a:cxn ang="0">
                <a:pos x="603" y="216"/>
              </a:cxn>
              <a:cxn ang="0">
                <a:pos x="603" y="399"/>
              </a:cxn>
              <a:cxn ang="0">
                <a:pos x="638" y="472"/>
              </a:cxn>
              <a:cxn ang="0">
                <a:pos x="731" y="433"/>
              </a:cxn>
              <a:cxn ang="0">
                <a:pos x="731" y="601"/>
              </a:cxn>
              <a:cxn ang="0">
                <a:pos x="638" y="563"/>
              </a:cxn>
              <a:cxn ang="0">
                <a:pos x="603" y="636"/>
              </a:cxn>
              <a:cxn ang="0">
                <a:pos x="603" y="819"/>
              </a:cxn>
              <a:cxn ang="0">
                <a:pos x="420" y="819"/>
              </a:cxn>
              <a:cxn ang="0">
                <a:pos x="347" y="784"/>
              </a:cxn>
              <a:cxn ang="0">
                <a:pos x="385" y="691"/>
              </a:cxn>
              <a:cxn ang="0">
                <a:pos x="217" y="691"/>
              </a:cxn>
              <a:cxn ang="0">
                <a:pos x="256" y="784"/>
              </a:cxn>
              <a:cxn ang="0">
                <a:pos x="183" y="819"/>
              </a:cxn>
              <a:cxn ang="0">
                <a:pos x="0" y="819"/>
              </a:cxn>
              <a:cxn ang="0">
                <a:pos x="0" y="636"/>
              </a:cxn>
              <a:cxn ang="0">
                <a:pos x="35" y="563"/>
              </a:cxn>
              <a:cxn ang="0">
                <a:pos x="128" y="601"/>
              </a:cxn>
              <a:cxn ang="0">
                <a:pos x="128" y="433"/>
              </a:cxn>
              <a:cxn ang="0">
                <a:pos x="35" y="472"/>
              </a:cxn>
              <a:cxn ang="0">
                <a:pos x="0" y="399"/>
              </a:cxn>
              <a:cxn ang="0">
                <a:pos x="0" y="216"/>
              </a:cxn>
              <a:cxn ang="0">
                <a:pos x="183" y="216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09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09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" panose="020B0503050203000203" pitchFamily="34" charset="0"/>
              <a:ea typeface="Helvetica" charset="0"/>
              <a:cs typeface="Helvetica" charset="0"/>
            </a:endParaRPr>
          </a:p>
        </p:txBody>
      </p:sp>
      <p:sp>
        <p:nvSpPr>
          <p:cNvPr id="2127" name="Freeform 79"/>
          <p:cNvSpPr>
            <a:spLocks/>
          </p:cNvSpPr>
          <p:nvPr/>
        </p:nvSpPr>
        <p:spPr bwMode="auto">
          <a:xfrm rot="19278684">
            <a:off x="6048656" y="3082873"/>
            <a:ext cx="1771893" cy="1771893"/>
          </a:xfrm>
          <a:custGeom>
            <a:avLst/>
            <a:gdLst/>
            <a:ahLst/>
            <a:cxnLst>
              <a:cxn ang="0">
                <a:pos x="216" y="420"/>
              </a:cxn>
              <a:cxn ang="0">
                <a:pos x="181" y="347"/>
              </a:cxn>
              <a:cxn ang="0">
                <a:pos x="88" y="386"/>
              </a:cxn>
              <a:cxn ang="0">
                <a:pos x="88" y="218"/>
              </a:cxn>
              <a:cxn ang="0">
                <a:pos x="181" y="256"/>
              </a:cxn>
              <a:cxn ang="0">
                <a:pos x="216" y="183"/>
              </a:cxn>
              <a:cxn ang="0">
                <a:pos x="216" y="0"/>
              </a:cxn>
              <a:cxn ang="0">
                <a:pos x="399" y="0"/>
              </a:cxn>
              <a:cxn ang="0">
                <a:pos x="472" y="35"/>
              </a:cxn>
              <a:cxn ang="0">
                <a:pos x="434" y="128"/>
              </a:cxn>
              <a:cxn ang="0">
                <a:pos x="602" y="128"/>
              </a:cxn>
              <a:cxn ang="0">
                <a:pos x="563" y="35"/>
              </a:cxn>
              <a:cxn ang="0">
                <a:pos x="636" y="0"/>
              </a:cxn>
              <a:cxn ang="0">
                <a:pos x="819" y="0"/>
              </a:cxn>
              <a:cxn ang="0">
                <a:pos x="819" y="183"/>
              </a:cxn>
              <a:cxn ang="0">
                <a:pos x="784" y="256"/>
              </a:cxn>
              <a:cxn ang="0">
                <a:pos x="691" y="218"/>
              </a:cxn>
              <a:cxn ang="0">
                <a:pos x="691" y="386"/>
              </a:cxn>
              <a:cxn ang="0">
                <a:pos x="784" y="347"/>
              </a:cxn>
              <a:cxn ang="0">
                <a:pos x="819" y="420"/>
              </a:cxn>
              <a:cxn ang="0">
                <a:pos x="819" y="603"/>
              </a:cxn>
              <a:cxn ang="0">
                <a:pos x="636" y="603"/>
              </a:cxn>
              <a:cxn ang="0">
                <a:pos x="563" y="639"/>
              </a:cxn>
              <a:cxn ang="0">
                <a:pos x="602" y="731"/>
              </a:cxn>
              <a:cxn ang="0">
                <a:pos x="434" y="731"/>
              </a:cxn>
              <a:cxn ang="0">
                <a:pos x="472" y="639"/>
              </a:cxn>
              <a:cxn ang="0">
                <a:pos x="399" y="603"/>
              </a:cxn>
              <a:cxn ang="0">
                <a:pos x="216" y="603"/>
              </a:cxn>
              <a:cxn ang="0">
                <a:pos x="216" y="420"/>
              </a:cxn>
            </a:cxnLst>
            <a:rect l="0" t="0" r="r" b="b"/>
            <a:pathLst>
              <a:path w="819" h="819">
                <a:moveTo>
                  <a:pt x="216" y="420"/>
                </a:moveTo>
                <a:cubicBezTo>
                  <a:pt x="216" y="354"/>
                  <a:pt x="200" y="339"/>
                  <a:pt x="181" y="347"/>
                </a:cubicBezTo>
                <a:cubicBezTo>
                  <a:pt x="144" y="364"/>
                  <a:pt x="139" y="394"/>
                  <a:pt x="88" y="386"/>
                </a:cubicBezTo>
                <a:cubicBezTo>
                  <a:pt x="0" y="372"/>
                  <a:pt x="0" y="231"/>
                  <a:pt x="88" y="218"/>
                </a:cubicBezTo>
                <a:cubicBezTo>
                  <a:pt x="139" y="210"/>
                  <a:pt x="144" y="239"/>
                  <a:pt x="181" y="256"/>
                </a:cubicBezTo>
                <a:cubicBezTo>
                  <a:pt x="200" y="265"/>
                  <a:pt x="216" y="249"/>
                  <a:pt x="216" y="183"/>
                </a:cubicBezTo>
                <a:cubicBezTo>
                  <a:pt x="216" y="0"/>
                  <a:pt x="216" y="0"/>
                  <a:pt x="216" y="0"/>
                </a:cubicBezTo>
                <a:cubicBezTo>
                  <a:pt x="399" y="0"/>
                  <a:pt x="399" y="0"/>
                  <a:pt x="399" y="0"/>
                </a:cubicBezTo>
                <a:cubicBezTo>
                  <a:pt x="465" y="0"/>
                  <a:pt x="481" y="16"/>
                  <a:pt x="472" y="35"/>
                </a:cubicBezTo>
                <a:cubicBezTo>
                  <a:pt x="455" y="72"/>
                  <a:pt x="426" y="77"/>
                  <a:pt x="434" y="128"/>
                </a:cubicBezTo>
                <a:cubicBezTo>
                  <a:pt x="447" y="216"/>
                  <a:pt x="588" y="216"/>
                  <a:pt x="602" y="128"/>
                </a:cubicBezTo>
                <a:cubicBezTo>
                  <a:pt x="610" y="77"/>
                  <a:pt x="580" y="72"/>
                  <a:pt x="563" y="35"/>
                </a:cubicBezTo>
                <a:cubicBezTo>
                  <a:pt x="555" y="16"/>
                  <a:pt x="570" y="0"/>
                  <a:pt x="636" y="0"/>
                </a:cubicBezTo>
                <a:cubicBezTo>
                  <a:pt x="819" y="0"/>
                  <a:pt x="819" y="0"/>
                  <a:pt x="819" y="0"/>
                </a:cubicBezTo>
                <a:cubicBezTo>
                  <a:pt x="819" y="183"/>
                  <a:pt x="819" y="183"/>
                  <a:pt x="819" y="183"/>
                </a:cubicBezTo>
                <a:cubicBezTo>
                  <a:pt x="819" y="249"/>
                  <a:pt x="803" y="265"/>
                  <a:pt x="784" y="256"/>
                </a:cubicBezTo>
                <a:cubicBezTo>
                  <a:pt x="747" y="239"/>
                  <a:pt x="743" y="210"/>
                  <a:pt x="691" y="218"/>
                </a:cubicBezTo>
                <a:cubicBezTo>
                  <a:pt x="603" y="231"/>
                  <a:pt x="603" y="372"/>
                  <a:pt x="691" y="386"/>
                </a:cubicBezTo>
                <a:cubicBezTo>
                  <a:pt x="743" y="394"/>
                  <a:pt x="747" y="364"/>
                  <a:pt x="784" y="347"/>
                </a:cubicBezTo>
                <a:cubicBezTo>
                  <a:pt x="803" y="339"/>
                  <a:pt x="819" y="354"/>
                  <a:pt x="819" y="420"/>
                </a:cubicBezTo>
                <a:cubicBezTo>
                  <a:pt x="819" y="603"/>
                  <a:pt x="819" y="603"/>
                  <a:pt x="819" y="603"/>
                </a:cubicBezTo>
                <a:cubicBezTo>
                  <a:pt x="636" y="603"/>
                  <a:pt x="636" y="603"/>
                  <a:pt x="636" y="603"/>
                </a:cubicBezTo>
                <a:cubicBezTo>
                  <a:pt x="570" y="603"/>
                  <a:pt x="555" y="619"/>
                  <a:pt x="563" y="639"/>
                </a:cubicBezTo>
                <a:cubicBezTo>
                  <a:pt x="580" y="675"/>
                  <a:pt x="610" y="680"/>
                  <a:pt x="602" y="731"/>
                </a:cubicBezTo>
                <a:cubicBezTo>
                  <a:pt x="588" y="819"/>
                  <a:pt x="447" y="819"/>
                  <a:pt x="434" y="731"/>
                </a:cubicBezTo>
                <a:cubicBezTo>
                  <a:pt x="426" y="680"/>
                  <a:pt x="455" y="675"/>
                  <a:pt x="472" y="639"/>
                </a:cubicBezTo>
                <a:cubicBezTo>
                  <a:pt x="481" y="619"/>
                  <a:pt x="465" y="603"/>
                  <a:pt x="399" y="603"/>
                </a:cubicBezTo>
                <a:cubicBezTo>
                  <a:pt x="216" y="603"/>
                  <a:pt x="216" y="603"/>
                  <a:pt x="216" y="603"/>
                </a:cubicBezTo>
                <a:lnTo>
                  <a:pt x="216" y="420"/>
                </a:ln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" panose="020B0503050203000203" pitchFamily="34" charset="0"/>
              <a:ea typeface="Helvetica" charset="0"/>
              <a:cs typeface="Helvetic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BM Plex Sans" panose="020B0503050203000203" pitchFamily="34" charset="0"/>
                <a:ea typeface="Helvetica" charset="0"/>
                <a:cs typeface="Helvetica" charset="0"/>
              </a:rPr>
              <a:t>Evaluation Criterion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latin typeface="IBM Plex Sans" panose="020B0503050203000203" pitchFamily="34" charset="0"/>
                <a:ea typeface="Helvetica" charset="0"/>
                <a:cs typeface="Helvetica" charset="0"/>
              </a:rPr>
              <a:t>How Judges will evaluate your MVP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449451" y="4822155"/>
            <a:ext cx="3863729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Effectiveness &amp; Efficiency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33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Does the solution address a high priority area?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33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Does it achieve its goal effectively and efficiently?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33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Can it scale?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8350497" y="2475085"/>
            <a:ext cx="3392051" cy="1159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Design &amp; Usability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IBM Plex Sans" panose="020B0503050203000203" pitchFamily="34" charset="0"/>
              <a:ea typeface="Helvetica" charset="0"/>
              <a:cs typeface="Helvetica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How good is the design, user experience, and ease of use of the solution?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How quickly can it be put to use?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449451" y="2456959"/>
            <a:ext cx="3516003" cy="115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Completeness &amp; Transferability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33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How fully has the idea been implemented ?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33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Can it achieve an impact in the field?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33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Can it be transferred elsewhere?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8032850" y="4822155"/>
            <a:ext cx="3709698" cy="95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Creativity &amp; Innovation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70AD47"/>
              </a:solidFill>
              <a:effectLst/>
              <a:uLnTx/>
              <a:uFillTx/>
              <a:latin typeface="IBM Plex Sans" panose="020B0503050203000203" pitchFamily="34" charset="0"/>
              <a:ea typeface="Helvetica" charset="0"/>
              <a:cs typeface="Helvetica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How unique was the approach to solving a long-standing or previously intractable problem? </a:t>
            </a:r>
          </a:p>
        </p:txBody>
      </p:sp>
      <p:sp>
        <p:nvSpPr>
          <p:cNvPr id="106" name="Text Placeholder 3"/>
          <p:cNvSpPr txBox="1">
            <a:spLocks/>
          </p:cNvSpPr>
          <p:nvPr/>
        </p:nvSpPr>
        <p:spPr>
          <a:xfrm>
            <a:off x="1538901" y="1637018"/>
            <a:ext cx="1336905" cy="73866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25%</a:t>
            </a:r>
          </a:p>
        </p:txBody>
      </p:sp>
      <p:sp>
        <p:nvSpPr>
          <p:cNvPr id="107" name="Text Placeholder 3"/>
          <p:cNvSpPr txBox="1">
            <a:spLocks/>
          </p:cNvSpPr>
          <p:nvPr/>
        </p:nvSpPr>
        <p:spPr>
          <a:xfrm>
            <a:off x="9315200" y="3994457"/>
            <a:ext cx="1336905" cy="73866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25%</a:t>
            </a:r>
          </a:p>
        </p:txBody>
      </p:sp>
      <p:sp>
        <p:nvSpPr>
          <p:cNvPr id="108" name="Text Placeholder 3"/>
          <p:cNvSpPr txBox="1">
            <a:spLocks/>
          </p:cNvSpPr>
          <p:nvPr/>
        </p:nvSpPr>
        <p:spPr>
          <a:xfrm>
            <a:off x="9316195" y="1718295"/>
            <a:ext cx="1336905" cy="73866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25%</a:t>
            </a:r>
          </a:p>
        </p:txBody>
      </p:sp>
      <p:sp>
        <p:nvSpPr>
          <p:cNvPr id="109" name="Text Placeholder 3"/>
          <p:cNvSpPr txBox="1">
            <a:spLocks/>
          </p:cNvSpPr>
          <p:nvPr/>
        </p:nvSpPr>
        <p:spPr>
          <a:xfrm>
            <a:off x="1478865" y="4075668"/>
            <a:ext cx="1336905" cy="73866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t>25%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36B7D2-B98C-44FD-8D04-7EC62A564975}" type="slidenum">
              <a:rPr kumimoji="0" lang="en-US" sz="1333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IBM Plex Sans" panose="020B0503050203000203" pitchFamily="34" charset="0"/>
                <a:ea typeface="Helvetica" charset="0"/>
                <a:cs typeface="Helvetica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333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IBM Plex Sans" panose="020B0503050203000203" pitchFamily="34" charset="0"/>
              <a:ea typeface="Helvetica" charset="0"/>
              <a:cs typeface="Helvetica" charset="0"/>
            </a:endParaRPr>
          </a:p>
        </p:txBody>
      </p:sp>
      <p:sp>
        <p:nvSpPr>
          <p:cNvPr id="21" name="Freeform 103"/>
          <p:cNvSpPr>
            <a:spLocks noEditPoints="1"/>
          </p:cNvSpPr>
          <p:nvPr/>
        </p:nvSpPr>
        <p:spPr bwMode="auto">
          <a:xfrm>
            <a:off x="4980444" y="3015129"/>
            <a:ext cx="330374" cy="486484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" panose="020B0503050203000203" pitchFamily="34" charset="0"/>
              <a:ea typeface="Helvetica" charset="0"/>
              <a:cs typeface="Helvetica" charset="0"/>
            </a:endParaRPr>
          </a:p>
        </p:txBody>
      </p:sp>
      <p:sp>
        <p:nvSpPr>
          <p:cNvPr id="22" name="Freeform 56"/>
          <p:cNvSpPr>
            <a:spLocks noEditPoints="1"/>
          </p:cNvSpPr>
          <p:nvPr/>
        </p:nvSpPr>
        <p:spPr bwMode="auto">
          <a:xfrm>
            <a:off x="6123934" y="2407493"/>
            <a:ext cx="410610" cy="410610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3" y="44"/>
              </a:cxn>
              <a:cxn ang="0">
                <a:pos x="33" y="64"/>
              </a:cxn>
              <a:cxn ang="0">
                <a:pos x="32" y="64"/>
              </a:cxn>
              <a:cxn ang="0">
                <a:pos x="30" y="64"/>
              </a:cxn>
              <a:cxn ang="0">
                <a:pos x="1" y="44"/>
              </a:cxn>
              <a:cxn ang="0">
                <a:pos x="0" y="42"/>
              </a:cxn>
              <a:cxn ang="0">
                <a:pos x="0" y="23"/>
              </a:cxn>
              <a:cxn ang="0">
                <a:pos x="1" y="20"/>
              </a:cxn>
              <a:cxn ang="0">
                <a:pos x="30" y="1"/>
              </a:cxn>
              <a:cxn ang="0">
                <a:pos x="32" y="0"/>
              </a:cxn>
              <a:cxn ang="0">
                <a:pos x="33" y="1"/>
              </a:cxn>
              <a:cxn ang="0">
                <a:pos x="63" y="20"/>
              </a:cxn>
              <a:cxn ang="0">
                <a:pos x="64" y="23"/>
              </a:cxn>
              <a:cxn ang="0">
                <a:pos x="64" y="42"/>
              </a:cxn>
              <a:cxn ang="0">
                <a:pos x="12" y="32"/>
              </a:cxn>
              <a:cxn ang="0">
                <a:pos x="5" y="28"/>
              </a:cxn>
              <a:cxn ang="0">
                <a:pos x="5" y="37"/>
              </a:cxn>
              <a:cxn ang="0">
                <a:pos x="12" y="32"/>
              </a:cxn>
              <a:cxn ang="0">
                <a:pos x="29" y="21"/>
              </a:cxn>
              <a:cxn ang="0">
                <a:pos x="29" y="8"/>
              </a:cxn>
              <a:cxn ang="0">
                <a:pos x="7" y="23"/>
              </a:cxn>
              <a:cxn ang="0">
                <a:pos x="17" y="29"/>
              </a:cxn>
              <a:cxn ang="0">
                <a:pos x="29" y="21"/>
              </a:cxn>
              <a:cxn ang="0">
                <a:pos x="29" y="56"/>
              </a:cxn>
              <a:cxn ang="0">
                <a:pos x="29" y="44"/>
              </a:cxn>
              <a:cxn ang="0">
                <a:pos x="17" y="36"/>
              </a:cxn>
              <a:cxn ang="0">
                <a:pos x="7" y="42"/>
              </a:cxn>
              <a:cxn ang="0">
                <a:pos x="29" y="56"/>
              </a:cxn>
              <a:cxn ang="0">
                <a:pos x="41" y="32"/>
              </a:cxn>
              <a:cxn ang="0">
                <a:pos x="32" y="26"/>
              </a:cxn>
              <a:cxn ang="0">
                <a:pos x="22" y="32"/>
              </a:cxn>
              <a:cxn ang="0">
                <a:pos x="32" y="39"/>
              </a:cxn>
              <a:cxn ang="0">
                <a:pos x="41" y="32"/>
              </a:cxn>
              <a:cxn ang="0">
                <a:pos x="56" y="23"/>
              </a:cxn>
              <a:cxn ang="0">
                <a:pos x="35" y="8"/>
              </a:cxn>
              <a:cxn ang="0">
                <a:pos x="35" y="21"/>
              </a:cxn>
              <a:cxn ang="0">
                <a:pos x="46" y="29"/>
              </a:cxn>
              <a:cxn ang="0">
                <a:pos x="56" y="23"/>
              </a:cxn>
              <a:cxn ang="0">
                <a:pos x="56" y="42"/>
              </a:cxn>
              <a:cxn ang="0">
                <a:pos x="46" y="36"/>
              </a:cxn>
              <a:cxn ang="0">
                <a:pos x="35" y="44"/>
              </a:cxn>
              <a:cxn ang="0">
                <a:pos x="35" y="56"/>
              </a:cxn>
              <a:cxn ang="0">
                <a:pos x="56" y="42"/>
              </a:cxn>
              <a:cxn ang="0">
                <a:pos x="58" y="37"/>
              </a:cxn>
              <a:cxn ang="0">
                <a:pos x="58" y="28"/>
              </a:cxn>
              <a:cxn ang="0">
                <a:pos x="51" y="32"/>
              </a:cxn>
              <a:cxn ang="0">
                <a:pos x="58" y="37"/>
              </a:cxn>
            </a:cxnLst>
            <a:rect l="0" t="0" r="r" b="b"/>
            <a:pathLst>
              <a:path w="64" h="64">
                <a:moveTo>
                  <a:pt x="64" y="42"/>
                </a:moveTo>
                <a:cubicBezTo>
                  <a:pt x="64" y="43"/>
                  <a:pt x="63" y="44"/>
                  <a:pt x="63" y="4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64"/>
                  <a:pt x="32" y="64"/>
                  <a:pt x="32" y="64"/>
                </a:cubicBezTo>
                <a:cubicBezTo>
                  <a:pt x="31" y="64"/>
                  <a:pt x="31" y="64"/>
                  <a:pt x="30" y="64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3" y="1"/>
                  <a:pt x="33" y="1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1"/>
                  <a:pt x="64" y="22"/>
                  <a:pt x="64" y="23"/>
                </a:cubicBezTo>
                <a:lnTo>
                  <a:pt x="64" y="42"/>
                </a:lnTo>
                <a:close/>
                <a:moveTo>
                  <a:pt x="12" y="32"/>
                </a:moveTo>
                <a:cubicBezTo>
                  <a:pt x="5" y="28"/>
                  <a:pt x="5" y="28"/>
                  <a:pt x="5" y="28"/>
                </a:cubicBezTo>
                <a:cubicBezTo>
                  <a:pt x="5" y="37"/>
                  <a:pt x="5" y="37"/>
                  <a:pt x="5" y="37"/>
                </a:cubicBezTo>
                <a:lnTo>
                  <a:pt x="12" y="32"/>
                </a:lnTo>
                <a:close/>
                <a:moveTo>
                  <a:pt x="29" y="21"/>
                </a:moveTo>
                <a:cubicBezTo>
                  <a:pt x="29" y="8"/>
                  <a:pt x="29" y="8"/>
                  <a:pt x="29" y="8"/>
                </a:cubicBezTo>
                <a:cubicBezTo>
                  <a:pt x="7" y="23"/>
                  <a:pt x="7" y="23"/>
                  <a:pt x="7" y="23"/>
                </a:cubicBezTo>
                <a:cubicBezTo>
                  <a:pt x="17" y="29"/>
                  <a:pt x="17" y="29"/>
                  <a:pt x="17" y="29"/>
                </a:cubicBezTo>
                <a:lnTo>
                  <a:pt x="29" y="21"/>
                </a:lnTo>
                <a:close/>
                <a:moveTo>
                  <a:pt x="29" y="56"/>
                </a:moveTo>
                <a:cubicBezTo>
                  <a:pt x="29" y="44"/>
                  <a:pt x="29" y="44"/>
                  <a:pt x="29" y="44"/>
                </a:cubicBezTo>
                <a:cubicBezTo>
                  <a:pt x="17" y="36"/>
                  <a:pt x="17" y="36"/>
                  <a:pt x="17" y="36"/>
                </a:cubicBezTo>
                <a:cubicBezTo>
                  <a:pt x="7" y="42"/>
                  <a:pt x="7" y="42"/>
                  <a:pt x="7" y="42"/>
                </a:cubicBezTo>
                <a:lnTo>
                  <a:pt x="29" y="56"/>
                </a:lnTo>
                <a:close/>
                <a:moveTo>
                  <a:pt x="41" y="32"/>
                </a:moveTo>
                <a:cubicBezTo>
                  <a:pt x="32" y="26"/>
                  <a:pt x="32" y="26"/>
                  <a:pt x="3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39"/>
                  <a:pt x="32" y="39"/>
                  <a:pt x="32" y="39"/>
                </a:cubicBezTo>
                <a:lnTo>
                  <a:pt x="41" y="32"/>
                </a:lnTo>
                <a:close/>
                <a:moveTo>
                  <a:pt x="56" y="23"/>
                </a:moveTo>
                <a:cubicBezTo>
                  <a:pt x="35" y="8"/>
                  <a:pt x="35" y="8"/>
                  <a:pt x="35" y="8"/>
                </a:cubicBezTo>
                <a:cubicBezTo>
                  <a:pt x="35" y="21"/>
                  <a:pt x="35" y="21"/>
                  <a:pt x="35" y="21"/>
                </a:cubicBezTo>
                <a:cubicBezTo>
                  <a:pt x="46" y="29"/>
                  <a:pt x="46" y="29"/>
                  <a:pt x="46" y="29"/>
                </a:cubicBezTo>
                <a:lnTo>
                  <a:pt x="56" y="23"/>
                </a:lnTo>
                <a:close/>
                <a:moveTo>
                  <a:pt x="56" y="42"/>
                </a:moveTo>
                <a:cubicBezTo>
                  <a:pt x="46" y="36"/>
                  <a:pt x="46" y="36"/>
                  <a:pt x="46" y="3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56"/>
                  <a:pt x="35" y="56"/>
                  <a:pt x="35" y="56"/>
                </a:cubicBezTo>
                <a:lnTo>
                  <a:pt x="56" y="42"/>
                </a:lnTo>
                <a:close/>
                <a:moveTo>
                  <a:pt x="58" y="37"/>
                </a:moveTo>
                <a:cubicBezTo>
                  <a:pt x="58" y="28"/>
                  <a:pt x="58" y="28"/>
                  <a:pt x="58" y="28"/>
                </a:cubicBezTo>
                <a:cubicBezTo>
                  <a:pt x="51" y="32"/>
                  <a:pt x="51" y="32"/>
                  <a:pt x="51" y="32"/>
                </a:cubicBezTo>
                <a:lnTo>
                  <a:pt x="58" y="3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" panose="020B0503050203000203" pitchFamily="34" charset="0"/>
              <a:ea typeface="Helvetica" charset="0"/>
              <a:cs typeface="Helvetica" charset="0"/>
            </a:endParaRPr>
          </a:p>
        </p:txBody>
      </p:sp>
      <p:sp>
        <p:nvSpPr>
          <p:cNvPr id="23" name="Freeform 6"/>
          <p:cNvSpPr>
            <a:spLocks noEditPoints="1"/>
          </p:cNvSpPr>
          <p:nvPr/>
        </p:nvSpPr>
        <p:spPr bwMode="auto">
          <a:xfrm>
            <a:off x="6784434" y="3593209"/>
            <a:ext cx="403470" cy="315759"/>
          </a:xfrm>
          <a:custGeom>
            <a:avLst/>
            <a:gdLst/>
            <a:ahLst/>
            <a:cxnLst>
              <a:cxn ang="0">
                <a:pos x="64" y="48"/>
              </a:cxn>
              <a:cxn ang="0">
                <a:pos x="61" y="50"/>
              </a:cxn>
              <a:cxn ang="0">
                <a:pos x="2" y="50"/>
              </a:cxn>
              <a:cxn ang="0">
                <a:pos x="0" y="48"/>
              </a:cxn>
              <a:cxn ang="0">
                <a:pos x="0" y="43"/>
              </a:cxn>
              <a:cxn ang="0">
                <a:pos x="2" y="41"/>
              </a:cxn>
              <a:cxn ang="0">
                <a:pos x="61" y="41"/>
              </a:cxn>
              <a:cxn ang="0">
                <a:pos x="64" y="43"/>
              </a:cxn>
              <a:cxn ang="0">
                <a:pos x="64" y="48"/>
              </a:cxn>
              <a:cxn ang="0">
                <a:pos x="59" y="20"/>
              </a:cxn>
              <a:cxn ang="0">
                <a:pos x="57" y="23"/>
              </a:cxn>
              <a:cxn ang="0">
                <a:pos x="7" y="23"/>
              </a:cxn>
              <a:cxn ang="0">
                <a:pos x="4" y="20"/>
              </a:cxn>
              <a:cxn ang="0">
                <a:pos x="4" y="16"/>
              </a:cxn>
              <a:cxn ang="0">
                <a:pos x="7" y="13"/>
              </a:cxn>
              <a:cxn ang="0">
                <a:pos x="57" y="13"/>
              </a:cxn>
              <a:cxn ang="0">
                <a:pos x="59" y="16"/>
              </a:cxn>
              <a:cxn ang="0">
                <a:pos x="59" y="20"/>
              </a:cxn>
              <a:cxn ang="0">
                <a:pos x="50" y="34"/>
              </a:cxn>
              <a:cxn ang="0">
                <a:pos x="48" y="36"/>
              </a:cxn>
              <a:cxn ang="0">
                <a:pos x="16" y="36"/>
              </a:cxn>
              <a:cxn ang="0">
                <a:pos x="13" y="34"/>
              </a:cxn>
              <a:cxn ang="0">
                <a:pos x="13" y="29"/>
              </a:cxn>
              <a:cxn ang="0">
                <a:pos x="16" y="27"/>
              </a:cxn>
              <a:cxn ang="0">
                <a:pos x="48" y="27"/>
              </a:cxn>
              <a:cxn ang="0">
                <a:pos x="50" y="29"/>
              </a:cxn>
              <a:cxn ang="0">
                <a:pos x="50" y="34"/>
              </a:cxn>
              <a:cxn ang="0">
                <a:pos x="45" y="7"/>
              </a:cxn>
              <a:cxn ang="0">
                <a:pos x="43" y="9"/>
              </a:cxn>
              <a:cxn ang="0">
                <a:pos x="20" y="9"/>
              </a:cxn>
              <a:cxn ang="0">
                <a:pos x="18" y="7"/>
              </a:cxn>
              <a:cxn ang="0">
                <a:pos x="18" y="2"/>
              </a:cxn>
              <a:cxn ang="0">
                <a:pos x="20" y="0"/>
              </a:cxn>
              <a:cxn ang="0">
                <a:pos x="43" y="0"/>
              </a:cxn>
              <a:cxn ang="0">
                <a:pos x="45" y="2"/>
              </a:cxn>
              <a:cxn ang="0">
                <a:pos x="45" y="7"/>
              </a:cxn>
            </a:cxnLst>
            <a:rect l="0" t="0" r="r" b="b"/>
            <a:pathLst>
              <a:path w="64" h="50">
                <a:moveTo>
                  <a:pt x="64" y="48"/>
                </a:moveTo>
                <a:cubicBezTo>
                  <a:pt x="64" y="49"/>
                  <a:pt x="63" y="50"/>
                  <a:pt x="61" y="50"/>
                </a:cubicBezTo>
                <a:cubicBezTo>
                  <a:pt x="2" y="50"/>
                  <a:pt x="2" y="50"/>
                  <a:pt x="2" y="50"/>
                </a:cubicBezTo>
                <a:cubicBezTo>
                  <a:pt x="1" y="50"/>
                  <a:pt x="0" y="49"/>
                  <a:pt x="0" y="48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2"/>
                  <a:pt x="1" y="41"/>
                  <a:pt x="2" y="41"/>
                </a:cubicBezTo>
                <a:cubicBezTo>
                  <a:pt x="61" y="41"/>
                  <a:pt x="61" y="41"/>
                  <a:pt x="61" y="41"/>
                </a:cubicBezTo>
                <a:cubicBezTo>
                  <a:pt x="63" y="41"/>
                  <a:pt x="64" y="42"/>
                  <a:pt x="64" y="43"/>
                </a:cubicBezTo>
                <a:lnTo>
                  <a:pt x="64" y="48"/>
                </a:lnTo>
                <a:close/>
                <a:moveTo>
                  <a:pt x="59" y="20"/>
                </a:moveTo>
                <a:cubicBezTo>
                  <a:pt x="59" y="22"/>
                  <a:pt x="58" y="23"/>
                  <a:pt x="57" y="23"/>
                </a:cubicBezTo>
                <a:cubicBezTo>
                  <a:pt x="7" y="23"/>
                  <a:pt x="7" y="23"/>
                  <a:pt x="7" y="23"/>
                </a:cubicBezTo>
                <a:cubicBezTo>
                  <a:pt x="5" y="23"/>
                  <a:pt x="4" y="22"/>
                  <a:pt x="4" y="20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14"/>
                  <a:pt x="5" y="13"/>
                  <a:pt x="7" y="13"/>
                </a:cubicBezTo>
                <a:cubicBezTo>
                  <a:pt x="57" y="13"/>
                  <a:pt x="57" y="13"/>
                  <a:pt x="57" y="13"/>
                </a:cubicBezTo>
                <a:cubicBezTo>
                  <a:pt x="58" y="13"/>
                  <a:pt x="59" y="14"/>
                  <a:pt x="59" y="16"/>
                </a:cubicBezTo>
                <a:lnTo>
                  <a:pt x="59" y="20"/>
                </a:lnTo>
                <a:close/>
                <a:moveTo>
                  <a:pt x="50" y="34"/>
                </a:moveTo>
                <a:cubicBezTo>
                  <a:pt x="50" y="35"/>
                  <a:pt x="49" y="36"/>
                  <a:pt x="48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15" y="36"/>
                  <a:pt x="13" y="35"/>
                  <a:pt x="13" y="34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28"/>
                  <a:pt x="15" y="27"/>
                  <a:pt x="16" y="27"/>
                </a:cubicBezTo>
                <a:cubicBezTo>
                  <a:pt x="48" y="27"/>
                  <a:pt x="48" y="27"/>
                  <a:pt x="48" y="27"/>
                </a:cubicBezTo>
                <a:cubicBezTo>
                  <a:pt x="49" y="27"/>
                  <a:pt x="50" y="28"/>
                  <a:pt x="50" y="29"/>
                </a:cubicBezTo>
                <a:lnTo>
                  <a:pt x="50" y="34"/>
                </a:lnTo>
                <a:close/>
                <a:moveTo>
                  <a:pt x="45" y="7"/>
                </a:moveTo>
                <a:cubicBezTo>
                  <a:pt x="45" y="8"/>
                  <a:pt x="44" y="9"/>
                  <a:pt x="43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18" y="8"/>
                  <a:pt x="18" y="7"/>
                </a:cubicBezTo>
                <a:cubicBezTo>
                  <a:pt x="18" y="2"/>
                  <a:pt x="18" y="2"/>
                  <a:pt x="18" y="2"/>
                </a:cubicBezTo>
                <a:cubicBezTo>
                  <a:pt x="18" y="1"/>
                  <a:pt x="19" y="0"/>
                  <a:pt x="20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5" y="1"/>
                  <a:pt x="45" y="2"/>
                </a:cubicBezTo>
                <a:lnTo>
                  <a:pt x="45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" panose="020B0503050203000203" pitchFamily="34" charset="0"/>
              <a:ea typeface="Helvetica" charset="0"/>
              <a:cs typeface="Helvetica" charset="0"/>
            </a:endParaRPr>
          </a:p>
        </p:txBody>
      </p:sp>
      <p:sp>
        <p:nvSpPr>
          <p:cNvPr id="24" name="Freeform 245"/>
          <p:cNvSpPr>
            <a:spLocks/>
          </p:cNvSpPr>
          <p:nvPr/>
        </p:nvSpPr>
        <p:spPr bwMode="auto">
          <a:xfrm>
            <a:off x="5518707" y="4224762"/>
            <a:ext cx="460877" cy="460877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" panose="020B0503050203000203" pitchFamily="34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9071922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500"/>
                            </p:stCondLst>
                            <p:childTnLst>
                              <p:par>
                                <p:cTn id="8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6" grpId="0" animBg="1"/>
      <p:bldP spid="2124" grpId="0" animBg="1"/>
      <p:bldP spid="2125" grpId="0" animBg="1"/>
      <p:bldP spid="2127" grpId="0" animBg="1"/>
      <p:bldP spid="96" grpId="0"/>
      <p:bldP spid="97" grpId="0"/>
      <p:bldP spid="98" grpId="0"/>
      <p:bldP spid="99" grpId="0"/>
      <p:bldP spid="106" grpId="0"/>
      <p:bldP spid="107" grpId="0"/>
      <p:bldP spid="108" grpId="0"/>
      <p:bldP spid="109" grpId="0"/>
      <p:bldP spid="21" grpId="0" animBg="1"/>
      <p:bldP spid="22" grpId="0" animBg="1"/>
      <p:bldP spid="23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blue, table, bed&#10;&#10;Description automatically generated">
            <a:extLst>
              <a:ext uri="{FF2B5EF4-FFF2-40B4-BE49-F238E27FC236}">
                <a16:creationId xmlns:a16="http://schemas.microsoft.com/office/drawing/2014/main" id="{8583A121-8947-7E42-B306-CDBE028085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507" y="5241809"/>
            <a:ext cx="1752600" cy="990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E80939-E2F7-5244-8E1F-3E8D94BBC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219" y="4023360"/>
            <a:ext cx="2076569" cy="1892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342D07-2D95-6044-AFB8-36BB2C26B6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8108" y="4485640"/>
            <a:ext cx="1892300" cy="1892300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3A87646-9A23-C747-838A-BD20264705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35000" y="723900"/>
            <a:ext cx="3505200" cy="3505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CF2F3F-8D4E-FE4A-B639-1115D2E6D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000" y="4709160"/>
            <a:ext cx="4082876" cy="13741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B06621-845A-6C43-AB53-A437694615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1802" y="3143758"/>
            <a:ext cx="3375398" cy="15654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83F076-529D-BD45-AC3A-D29C9ECBCB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11478" y="480060"/>
            <a:ext cx="2685840" cy="26858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E18A2F-A728-1D45-BC5E-CA94FAD374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92600" y="489942"/>
            <a:ext cx="3471414" cy="3471414"/>
          </a:xfrm>
          <a:prstGeom prst="rect">
            <a:avLst/>
          </a:prstGeom>
        </p:spPr>
      </p:pic>
      <p:pic>
        <p:nvPicPr>
          <p:cNvPr id="20" name="Picture 19" descr="A sign on the side of a building&#10;&#10;Description automatically generated">
            <a:extLst>
              <a:ext uri="{FF2B5EF4-FFF2-40B4-BE49-F238E27FC236}">
                <a16:creationId xmlns:a16="http://schemas.microsoft.com/office/drawing/2014/main" id="{7B419A85-1AAE-B14B-8ED8-65889BA874A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3954" y="1033346"/>
            <a:ext cx="2197153" cy="79067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89D5919-7318-F24C-A6CC-9C964982A0DC}"/>
              </a:ext>
            </a:extLst>
          </p:cNvPr>
          <p:cNvSpPr txBox="1"/>
          <p:nvPr/>
        </p:nvSpPr>
        <p:spPr>
          <a:xfrm>
            <a:off x="494682" y="88388"/>
            <a:ext cx="5620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BM Plex Sans" panose="020B0503050203000203" pitchFamily="34" charset="0"/>
              </a:rPr>
              <a:t>2020 Hackathon Prizes </a:t>
            </a:r>
          </a:p>
        </p:txBody>
      </p:sp>
    </p:spTree>
    <p:extLst>
      <p:ext uri="{BB962C8B-B14F-4D97-AF65-F5344CB8AC3E}">
        <p14:creationId xmlns:p14="http://schemas.microsoft.com/office/powerpoint/2010/main" val="1988319586"/>
      </p:ext>
    </p:extLst>
  </p:cSld>
  <p:clrMapOvr>
    <a:masterClrMapping/>
  </p:clrMapOvr>
</p:sld>
</file>

<file path=ppt/theme/theme1.xml><?xml version="1.0" encoding="utf-8"?>
<a:theme xmlns:a="http://schemas.openxmlformats.org/drawingml/2006/main" name="IBM 2020 Master template (black background)">
  <a:themeElements>
    <a:clrScheme name="Custom 3">
      <a:dk1>
        <a:srgbClr val="FFFFFF"/>
      </a:dk1>
      <a:lt1>
        <a:srgbClr val="000000"/>
      </a:lt1>
      <a:dk2>
        <a:srgbClr val="525252"/>
      </a:dk2>
      <a:lt2>
        <a:srgbClr val="F4F4F4"/>
      </a:lt2>
      <a:accent1>
        <a:srgbClr val="0F62FE"/>
      </a:accent1>
      <a:accent2>
        <a:srgbClr val="002D9C"/>
      </a:accent2>
      <a:accent3>
        <a:srgbClr val="D12771"/>
      </a:accent3>
      <a:accent4>
        <a:srgbClr val="8A3FFC"/>
      </a:accent4>
      <a:accent5>
        <a:srgbClr val="007D79"/>
      </a:accent5>
      <a:accent6>
        <a:srgbClr val="697077"/>
      </a:accent6>
      <a:hlink>
        <a:srgbClr val="4589FF"/>
      </a:hlink>
      <a:folHlink>
        <a:srgbClr val="6F6F6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8"/>
    </a:custClr>
    <a:custClr name="Magenta 90">
      <a:srgbClr val="510224"/>
    </a:custClr>
    <a:custClr name="Magenta 80">
      <a:srgbClr val="740937"/>
    </a:custClr>
    <a:custClr name="Magenta 70">
      <a:srgbClr val="9F1853"/>
    </a:custClr>
    <a:custClr name="Magenta 60">
      <a:srgbClr val="D12771"/>
    </a:custClr>
    <a:custClr name="Magenta 50">
      <a:srgbClr val="EE5396"/>
    </a:custClr>
    <a:custClr name="Magenta 40">
      <a:srgbClr val="FF7EB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100">
      <a:srgbClr val="1C0F30"/>
    </a:custClr>
    <a:custClr name="Purple 90">
      <a:srgbClr val="31135E"/>
    </a:custClr>
    <a:custClr name="Purple 80">
      <a:srgbClr val="491D8B"/>
    </a:custClr>
    <a:custClr name="Purple 70">
      <a:srgbClr val="6929C4"/>
    </a:custClr>
    <a:custClr name="Purple 60">
      <a:srgbClr val="8A3FFC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Blue 50">
      <a:srgbClr val="4589FF"/>
    </a:custClr>
    <a:custClr name="Blue 40">
      <a:srgbClr val="78A9FF"/>
    </a:custClr>
    <a:custClr name="Blue 30">
      <a:srgbClr val="A6C8FF"/>
    </a:custClr>
    <a:custClr name="Blue 20">
      <a:srgbClr val="D0E2FF"/>
    </a:custClr>
    <a:custClr name="Blue 10">
      <a:srgbClr val="EDF5FF"/>
    </a:custClr>
    <a:custClr name="Teal 100">
      <a:srgbClr val="081A1C"/>
    </a:custClr>
    <a:custClr name="Teal 90">
      <a:srgbClr val="022B30"/>
    </a:custClr>
    <a:custClr name="Teal 80">
      <a:srgbClr val="004548"/>
    </a:custClr>
    <a:custClr name="Teal 70">
      <a:srgbClr val="005D5D"/>
    </a:custClr>
    <a:custClr name="Teal 60">
      <a:srgbClr val="007D79"/>
    </a:custClr>
    <a:custClr name="Teal 50">
      <a:srgbClr val="009C98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</a:custClrLst>
  <a:extLst>
    <a:ext uri="{05A4C25C-085E-4340-85A3-A5531E510DB2}">
      <thm15:themeFamily xmlns:thm15="http://schemas.microsoft.com/office/thememl/2012/main" name="IBM_Master_Presentation_2020_V01_Plex" id="{E53BEFB9-BD3E-6B49-81E6-0159AFA54850}" vid="{E1489EF8-B4D5-7348-9CD3-40ED058F2A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374</Words>
  <Application>Microsoft Macintosh PowerPoint</Application>
  <PresentationFormat>Widescreen</PresentationFormat>
  <Paragraphs>51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IBM Plex Sans</vt:lpstr>
      <vt:lpstr>IBM 2020 Master template (black background)</vt:lpstr>
      <vt:lpstr>Office Theme</vt:lpstr>
      <vt:lpstr>Preparation for your Presentation</vt:lpstr>
      <vt:lpstr>Format</vt:lpstr>
      <vt:lpstr>Technical Architecture</vt:lpstr>
      <vt:lpstr>Evaluation Criterion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Bulleted lists</dc:title>
  <dc:creator>Dan Wasson</dc:creator>
  <cp:lastModifiedBy>Dan Wasson</cp:lastModifiedBy>
  <cp:revision>6</cp:revision>
  <dcterms:created xsi:type="dcterms:W3CDTF">2020-07-23T11:52:44Z</dcterms:created>
  <dcterms:modified xsi:type="dcterms:W3CDTF">2020-07-23T12:34:13Z</dcterms:modified>
</cp:coreProperties>
</file>

<file path=docProps/thumbnail.jpeg>
</file>